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Sjedinjene </a:t>
            </a:r>
            <a:r>
              <a:rPr lang="hr-HR"/>
              <a:t>Američke Države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056544" y="28555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High-tech</a:t>
            </a:r>
            <a:r>
              <a:rPr lang="hr-HR" dirty="0"/>
              <a:t> dolina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056544" y="401470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San Francisco </a:t>
            </a:r>
            <a:r>
              <a:rPr lang="hr-HR" dirty="0" err="1"/>
              <a:t>valley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055766" y="517388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Silicijska dolina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Kako se naziva područje razvijene visoke industrije uz južna obale San Francisca?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C9A7DA5-1A27-47B4-A9C7-93F7B5A4B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320" y="2855520"/>
            <a:ext cx="4667518" cy="315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670822" y="264007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Great </a:t>
            </a:r>
            <a:r>
              <a:rPr lang="hr-HR" dirty="0" err="1"/>
              <a:t>Smoky</a:t>
            </a:r>
            <a:r>
              <a:rPr lang="hr-HR" dirty="0"/>
              <a:t> Mountains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670822" y="528605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Yellowstone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670822" y="39658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Hot </a:t>
            </a:r>
            <a:r>
              <a:rPr lang="hr-HR" dirty="0" err="1"/>
              <a:t>Springs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4" y="1551398"/>
            <a:ext cx="7267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U koji američki nacionalni park dolazi najveći broj turista?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729C4DA-5CC7-4171-BC4A-EC011DF9B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548" y="1662910"/>
            <a:ext cx="3479931" cy="48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30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40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50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60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Od koliko saveznih država se sastoji SAD?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67889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Klimatski uvjeti i moderna tehnologija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42162" y="248782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Državna kontrola poljoprivrede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Veliki broj zaposlenih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Što najviše doprinosi razvijenosti poljoprivrede u SAD-u?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22F11F0-9BEE-47FA-9A66-002DA7D7C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964" y="2487829"/>
            <a:ext cx="3833818" cy="321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264007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 i sjeveroistok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42162" y="37550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Sjeveroistok i jugoistok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 i sjeveroistok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U kojim dijelovima SAD-a je najrazvijenije stočarstvo?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B173208-A3FF-4426-9D52-76BDF16ED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629" y="2479822"/>
            <a:ext cx="4958863" cy="344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132</Words>
  <Application>Microsoft Office PowerPoint</Application>
  <PresentationFormat>Široki zaslon</PresentationFormat>
  <Paragraphs>34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Sjedinjene Američke Države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18</cp:revision>
  <dcterms:created xsi:type="dcterms:W3CDTF">2021-01-04T08:54:24Z</dcterms:created>
  <dcterms:modified xsi:type="dcterms:W3CDTF">2021-08-15T15:01:47Z</dcterms:modified>
</cp:coreProperties>
</file>